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B7E3-D7CC-A380-BF26-C0E98AE3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A54FF-597B-7912-5EBF-211B2F87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DBD2-E878-3B44-9011-4BEA05C1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FCF0-D025-D872-08EC-11F12232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4504-541F-441F-2FCB-002FB876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08D3-CF95-0874-B8BF-69E0FD26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A037F-190E-637B-A49B-55232B83D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99AC-2A46-81F7-E61D-877873E3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A301-59F6-4B8E-2E20-01DC9F77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3BDC-FBFF-3DFE-AECE-F8A7F3C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3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B0468-B3DB-DB0C-3797-679808A87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62F51-C01D-AB8C-4B02-61577F7C8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E557-8A56-62AE-312B-14F4794A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9C5D-21C9-349D-C612-49A146A4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75EE-01B0-B23B-6075-75E818D4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FECB-3A36-B5A4-EA8E-881552D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DAC0-37FC-4354-5A90-87CDCF69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58F7-E20C-559F-F001-0FEEE2B9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D5AD-4E21-ED4E-17DA-3220ECF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93E2-0408-740B-F1D7-9E3C9DF3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C06C-1649-40B6-9F09-DD14AC64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23C5D-A7AD-3C91-F455-E3831BF8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9D08-E8B2-DCAB-C3F6-F764A734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6F4F-2E5D-25DA-74F3-4C93B0FB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A501-CECA-69E8-415B-05FA8ADB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B648-C928-1C87-EF05-50ADB0CF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FD37-EAA6-3787-C12E-247542800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BE8AF-2719-B5E8-90FE-EB6605AAA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4FCB6-AD2A-0A69-4F5E-9DED67AE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AE10B-06C4-726A-F469-BFAEDD1B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A0BA6-185A-81B4-E678-3B1AE140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2DC2-0623-1EFC-5105-4636F2B6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B1389-A6D4-768F-513F-4467FA1F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675E6-44EA-FA1F-96E3-935DD0AD3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ABCE3-22FA-BBE4-AAF7-A16B033D2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B4779-68DE-1D04-26AD-B50A18AAA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110C4-E0DE-BB00-FDA4-15B0015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F09B6-0A1F-4A80-F84A-9F333DD4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32A65-242F-479D-4A56-AFB704D8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D33E-DB36-E5A9-374F-DBEDD624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F2A67-8C0F-DBBE-109C-C5009F30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3B04-1C7C-BE7E-94B0-871F960C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50C4E-920C-E2DF-BC1A-16410E87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54677-872D-488E-9E54-4B33A347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F13F1-206E-ADBA-B9A1-2D606D8F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9D25-2CF0-8EFE-5819-5A28BD01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8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EC99-BC00-ACF3-FE41-0D2CB230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C6E0-88B5-FE08-91CA-EDA195E0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01B12-6BD9-FF4E-A670-B0AD497F5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00ED-F258-21C0-2B20-32D4C27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34E3E-5DFC-F640-7A39-C8FC3CA1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D4069-D6AE-C988-DFDC-BC6CEC85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4AF7-C88C-1D6A-8CA9-7BAC3527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98F26-BAFC-EC47-1239-29EC9C4F2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046B6-40DB-78D2-6E30-1559698B4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01748-6942-9367-4729-3F4B0B43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7F2E-DE70-5AAD-B9D1-23B415C8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DCFB6-7B6D-E5F2-4E93-33AF32DB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95C46-85FD-96A6-43A8-64219237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198F-7F32-C7CE-D004-348ABD703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84EC-54E0-C76F-AABA-444126140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24DD-A876-4148-BEC1-84C0EFD6942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7DC8-3F64-3ED8-C867-60ED8F754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997D-95EC-18B2-D5CF-94D5FCB43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oup discussing">
            <a:extLst>
              <a:ext uri="{FF2B5EF4-FFF2-40B4-BE49-F238E27FC236}">
                <a16:creationId xmlns:a16="http://schemas.microsoft.com/office/drawing/2014/main" id="{B040FFCE-763D-3F58-89B6-9BD204A3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29323"/>
          <a:stretch/>
        </p:blipFill>
        <p:spPr>
          <a:xfrm>
            <a:off x="5553456" y="0"/>
            <a:ext cx="6638544" cy="6858000"/>
          </a:xfrm>
          <a:prstGeom prst="rect">
            <a:avLst/>
          </a:prstGeom>
        </p:spPr>
      </p:pic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593FE6F7-A05B-1F11-C1DC-59DA91F8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40CCC5-F040-32A5-A051-0C88FBFCAFD8}"/>
              </a:ext>
            </a:extLst>
          </p:cNvPr>
          <p:cNvSpPr txBox="1"/>
          <p:nvPr/>
        </p:nvSpPr>
        <p:spPr>
          <a:xfrm>
            <a:off x="-161744" y="1123642"/>
            <a:ext cx="53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PROJECT 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BB67C-6BBD-26AF-DB18-081C84EA0147}"/>
              </a:ext>
            </a:extLst>
          </p:cNvPr>
          <p:cNvSpPr txBox="1"/>
          <p:nvPr/>
        </p:nvSpPr>
        <p:spPr>
          <a:xfrm>
            <a:off x="3066128" y="1532520"/>
            <a:ext cx="242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PITCHES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F15E6-889F-3D19-DA6D-BC7528375AA1}"/>
              </a:ext>
            </a:extLst>
          </p:cNvPr>
          <p:cNvSpPr txBox="1"/>
          <p:nvPr/>
        </p:nvSpPr>
        <p:spPr>
          <a:xfrm>
            <a:off x="160320" y="2649284"/>
            <a:ext cx="5306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NAME: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64896-2155-C260-52B8-7B25D7B06D05}"/>
              </a:ext>
            </a:extLst>
          </p:cNvPr>
          <p:cNvSpPr txBox="1"/>
          <p:nvPr/>
        </p:nvSpPr>
        <p:spPr>
          <a:xfrm>
            <a:off x="73352" y="231862"/>
            <a:ext cx="54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34th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528FF-F0ED-4FAA-9DED-DE43F2BE2776}"/>
              </a:ext>
            </a:extLst>
          </p:cNvPr>
          <p:cNvSpPr txBox="1"/>
          <p:nvPr/>
        </p:nvSpPr>
        <p:spPr>
          <a:xfrm>
            <a:off x="12192" y="6207504"/>
            <a:ext cx="54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20 - 22 September, 2023 / organized by Faculty of Organization and Informatics / Dubrovnik,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5F5E49-4990-577E-74BB-D7DA396777B8}"/>
              </a:ext>
            </a:extLst>
          </p:cNvPr>
          <p:cNvSpPr txBox="1"/>
          <p:nvPr/>
        </p:nvSpPr>
        <p:spPr>
          <a:xfrm>
            <a:off x="1810562" y="5952959"/>
            <a:ext cx="857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34th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pic>
        <p:nvPicPr>
          <p:cNvPr id="5" name="Picture 4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95701F8-3149-A769-6616-3309BCFF6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2D53F-0D61-8D6E-2040-77FAE2A95870}"/>
              </a:ext>
            </a:extLst>
          </p:cNvPr>
          <p:cNvSpPr txBox="1"/>
          <p:nvPr/>
        </p:nvSpPr>
        <p:spPr>
          <a:xfrm>
            <a:off x="2059636" y="6353069"/>
            <a:ext cx="807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20 - 22 September, 2023 / organized by Faculty of Organization and Informatics / Dubrovnik,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CA6AD-7B4D-C636-2900-7858B5417838}"/>
              </a:ext>
            </a:extLst>
          </p:cNvPr>
          <p:cNvSpPr txBox="1"/>
          <p:nvPr/>
        </p:nvSpPr>
        <p:spPr>
          <a:xfrm>
            <a:off x="703476" y="1561148"/>
            <a:ext cx="1078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7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Strupar</dc:creator>
  <cp:lastModifiedBy>Laura Strupar</cp:lastModifiedBy>
  <cp:revision>3</cp:revision>
  <dcterms:created xsi:type="dcterms:W3CDTF">2023-08-23T07:24:54Z</dcterms:created>
  <dcterms:modified xsi:type="dcterms:W3CDTF">2023-08-23T07:50:30Z</dcterms:modified>
</cp:coreProperties>
</file>